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5" r:id="rId1"/>
  </p:sldMasterIdLst>
  <p:notesMasterIdLst>
    <p:notesMasterId r:id="rId10"/>
  </p:notesMasterIdLst>
  <p:handoutMasterIdLst>
    <p:handoutMasterId r:id="rId11"/>
  </p:handoutMasterIdLst>
  <p:sldIdLst>
    <p:sldId id="267" r:id="rId2"/>
    <p:sldId id="260" r:id="rId3"/>
    <p:sldId id="262" r:id="rId4"/>
    <p:sldId id="258" r:id="rId5"/>
    <p:sldId id="264" r:id="rId6"/>
    <p:sldId id="259" r:id="rId7"/>
    <p:sldId id="265" r:id="rId8"/>
    <p:sldId id="266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D6FF"/>
    <a:srgbClr val="00CCFF"/>
    <a:srgbClr val="00FF00"/>
    <a:srgbClr val="33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1/29/2023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42DCA79A-E072-4C08-86B3-535E69DFF3E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r>
              <a:rPr lang="en-US"/>
              <a:t>1/29/2023 pm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1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649E8AC-0E18-4E6D-8566-12191A6FE9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07F43-2023-406B-AD5E-033D7A0CB76D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5055C9-BBE3-E578-569A-66121A392B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1/29/2023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40CDDB-5630-01E7-62AD-FE32EA0A33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F936C-20E7-405F-8B0B-2C4782184A0D}" type="slidenum">
              <a:rPr lang="en-US"/>
              <a:pPr/>
              <a:t>3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A36059-FE08-9AB5-E8E5-7BB513FEC0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1/29/2023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AE6AE7-B75D-D869-2A30-1C0166FD36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2794E0-DA61-4A1D-BB80-30B1CA3412C3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C2B7C-CE3D-C561-FF99-A081521962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1/29/2023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E5C18-2E56-560D-1E1B-0C416AFF04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002041-61AA-487E-A094-A0A472371147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302E23-F272-E640-0EF1-0F279A63011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1/29/2023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A1E93E-F045-A902-5A3D-0BAE6562DF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83E4E8-E3FA-43EB-8C86-C47154549A7C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19E5A-1A32-9F9A-DFDB-5F16D300A63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1/29/2023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93D06-C1E8-29EC-CAA1-3448551F2B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0453A-2A24-41B7-9A86-7E33B627E543}" type="slidenum">
              <a:rPr lang="en-US"/>
              <a:pPr/>
              <a:t>7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819B1-AF80-3FB4-2117-E2ADD1D1ED8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1/29/2023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D8ED21-23D7-4638-4E6D-E11701ADE40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7B83A2-9A44-4068-B3F0-DAC6ED98574C}" type="slidenum">
              <a:rPr lang="en-US"/>
              <a:pPr/>
              <a:t>8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60C3C9-27E1-9CDB-4E87-8EAB578D0C4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1/29/2023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FC891-514C-7A28-A356-B061459302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719F07-74EA-4EBD-B133-268517F46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2B4C05-8989-4339-8E0F-D54695EBCD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82788B-8282-4414-B75A-EE559A07DD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en-US"/>
              <a:t>Click icon to add clip art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DCDE919-1D63-4165-86D2-CD20D7830E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26A0F6-4CEC-4204-8B5E-8106E6840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23D461-648A-4190-93DF-5FA52ABD52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983FC4-2356-4CAE-B9BF-73A6E409E1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E4877-FB57-494E-9E61-883F94BE3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01FD61-2EAC-44B6-8F45-63CA8E9F58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6702F-C49A-4929-A5B1-A6E8F1C9E6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CCA8AB-857D-444B-9B89-5DCC7F7CDA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14CF4-37B0-4F6E-BCDC-1628EF10F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FDCDE919-1D63-4165-86D2-CD20D7830E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ransition spd="slow">
    <p:fade thruBlk="1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1828800"/>
            <a:ext cx="7772400" cy="1015663"/>
          </a:xfrm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29D6FF"/>
                </a:solidFill>
                <a:latin typeface="Garamond" pitchFamily="18" charset="0"/>
              </a:rPr>
              <a:t>A Time To Remember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923330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2 Peter 1:12-15</a:t>
            </a:r>
            <a:endParaRPr lang="en-US" sz="5400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352533"/>
            <a:ext cx="8802688" cy="142853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800" b="1" i="1" dirty="0">
                <a:solidFill>
                  <a:srgbClr val="29D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 You Remember the Day You were Married?</a:t>
            </a:r>
            <a:endParaRPr lang="en-US" sz="4000" b="1" i="1" dirty="0">
              <a:solidFill>
                <a:srgbClr val="29D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62611" y="1981200"/>
            <a:ext cx="8839200" cy="4425827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When God joined you together.</a:t>
            </a:r>
            <a:b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Matthew 19:6; Romans 7:2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Covenant was made with vows before God and men.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Malachi 2:14</a:t>
            </a: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Leaving and cleaving.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Genesis 2:23-24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Love, loyalty, and honor.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Ephesians 5:25, 28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CFE47-9B53-47C9-AC84-89C260A2F52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352533"/>
            <a:ext cx="8802688" cy="142853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800" b="1" i="1" dirty="0">
                <a:solidFill>
                  <a:srgbClr val="29D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 You Remember the Day Your Child was Born?</a:t>
            </a:r>
            <a:endParaRPr lang="en-US" sz="4000" b="1" i="1" dirty="0">
              <a:solidFill>
                <a:srgbClr val="29D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00319" y="1981200"/>
            <a:ext cx="8763000" cy="3810274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Your child’s birthday was a day …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pain and great joy.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John 16:21; </a:t>
            </a:r>
            <a:b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Psalms 127:3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responsibility as parents.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Ephesians 6:4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fear …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B57702-8290-4A57-8F78-034D8C42D594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352533"/>
            <a:ext cx="8802688" cy="142853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800" b="1" i="1" dirty="0">
                <a:solidFill>
                  <a:srgbClr val="29D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 You Remember the Day of Your Conversion?</a:t>
            </a:r>
            <a:endParaRPr lang="en-US" sz="4000" b="1" i="1" dirty="0">
              <a:solidFill>
                <a:srgbClr val="29D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458200" cy="4315027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Day of your salvation. Acts 22:16; 2:47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Great joy and anticipation.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Acts 8:39; 16:33-34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Conversion from sin and death to righteousness and life.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Romans 6:4, 17-18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83B03-4CF8-49D5-AFA0-18A30BC7B0D2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352533"/>
            <a:ext cx="8802688" cy="142853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800" b="1" i="1" dirty="0">
                <a:solidFill>
                  <a:srgbClr val="29D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 You Remember the Day Jesus Died?</a:t>
            </a:r>
            <a:endParaRPr lang="en-US" sz="4000" b="1" i="1" dirty="0">
              <a:solidFill>
                <a:srgbClr val="29D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85627" y="1979488"/>
            <a:ext cx="8991600" cy="4425827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God expects you to remember it.</a:t>
            </a:r>
            <a:b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Corinthians 11:24-26</a:t>
            </a:r>
            <a:endParaRPr lang="en-US" dirty="0">
              <a:solidFill>
                <a:srgbClr val="FFFF00"/>
              </a:solidFill>
            </a:endParaRP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Shameful sin and suffering.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Matthew 27:26-31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Darkness and death.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Matthew 27:45-50</a:t>
            </a: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Sacrifice and salvation.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Peter 2:24; Hebrews 5:8-9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071D10-F56A-4EF8-99BB-A53875071C67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248" y="410499"/>
            <a:ext cx="8802688" cy="931602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6000" b="1" i="1" dirty="0">
                <a:solidFill>
                  <a:srgbClr val="29D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Stirred Up 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458200" cy="4031873"/>
          </a:xfrm>
        </p:spPr>
        <p:txBody>
          <a:bodyPr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keep your faith active and strong.</a:t>
            </a: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Hebrews 3:14; 10:36, 39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remain a dedicated, devoted disciple.</a:t>
            </a:r>
            <a:r>
              <a:rPr lang="en-US" sz="40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Luke 6:40, 46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never lose the joy of salvation.</a:t>
            </a:r>
            <a:r>
              <a:rPr lang="en-US" sz="4000" dirty="0">
                <a:solidFill>
                  <a:srgbClr val="00FF00"/>
                </a:solidFill>
                <a:latin typeface="Arial" charset="0"/>
              </a:rPr>
              <a:t> </a:t>
            </a: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Psalms 51:12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19FF1-375D-4F3F-8318-FF67BB3725DF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486699"/>
            <a:ext cx="8802688" cy="931602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6000" b="1" i="1" dirty="0">
                <a:solidFill>
                  <a:srgbClr val="29D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Stirred Up …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81319" y="1905000"/>
            <a:ext cx="8001000" cy="4031873"/>
          </a:xfrm>
        </p:spPr>
        <p:txBody>
          <a:bodyPr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have the mind of Christ.</a:t>
            </a:r>
            <a:b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Philippians 2:5-8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be a living sacrifice to God. </a:t>
            </a: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Romans 12:1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suffer for doing what is good.</a:t>
            </a:r>
            <a:b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Peter 2:21; 3:17-18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F79C75-5638-4783-8FDD-FF9C1BBF4A88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524799"/>
            <a:ext cx="8802688" cy="931602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6000" b="1" i="1" dirty="0">
                <a:solidFill>
                  <a:srgbClr val="29D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Always Be Reminded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8534400" cy="4191917"/>
          </a:xfrm>
        </p:spPr>
        <p:txBody>
          <a:bodyPr>
            <a:spAutoFit/>
          </a:bodyPr>
          <a:lstStyle/>
          <a:p>
            <a:r>
              <a:rPr lang="en-US" sz="3600" i="1" dirty="0">
                <a:latin typeface="Arial" charset="0"/>
              </a:rPr>
              <a:t>“Remember Jesus Christ, risen from the dead, of the seed of David, according to my gospel.”</a:t>
            </a:r>
            <a:r>
              <a:rPr lang="en-US" sz="3600" dirty="0">
                <a:latin typeface="Arial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Timothy 2:8</a:t>
            </a:r>
          </a:p>
          <a:p>
            <a:pPr marL="0" indent="0">
              <a:buNone/>
            </a:pPr>
            <a:endParaRPr lang="en-US" sz="36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Remembering that Jesus lives stirs us up to </a:t>
            </a:r>
            <a:r>
              <a:rPr lang="en-US" sz="3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“live unto righteousness”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Peter 2:24-25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213426-44B6-4FAB-8E9D-F80F886BDD8A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3524</TotalTime>
  <Words>346</Words>
  <Application>Microsoft Office PowerPoint</Application>
  <PresentationFormat>On-screen Show (4:3)</PresentationFormat>
  <Paragraphs>61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Garamond</vt:lpstr>
      <vt:lpstr>Times New Roman</vt:lpstr>
      <vt:lpstr>Wingdings</vt:lpstr>
      <vt:lpstr>Theme1</vt:lpstr>
      <vt:lpstr>A Time To Remember</vt:lpstr>
      <vt:lpstr>Do You Remember the Day You were Married?</vt:lpstr>
      <vt:lpstr>Do You Remember the Day Your Child was Born?</vt:lpstr>
      <vt:lpstr>Do You Remember the Day of Your Conversion?</vt:lpstr>
      <vt:lpstr>Do You Remember the Day Jesus Died?</vt:lpstr>
      <vt:lpstr>Be Stirred Up …</vt:lpstr>
      <vt:lpstr>Be Stirred Up …</vt:lpstr>
      <vt:lpstr>Always Be Reminded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Time To Remember (3)</dc:title>
  <dc:creator>Joe R Price</dc:creator>
  <cp:lastModifiedBy>Richard Lidh</cp:lastModifiedBy>
  <cp:revision>42</cp:revision>
  <cp:lastPrinted>2023-01-29T04:16:04Z</cp:lastPrinted>
  <dcterms:created xsi:type="dcterms:W3CDTF">2008-05-22T18:18:44Z</dcterms:created>
  <dcterms:modified xsi:type="dcterms:W3CDTF">2023-01-29T04:16:25Z</dcterms:modified>
</cp:coreProperties>
</file>